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312" r:id="rId15"/>
    <p:sldId id="289" r:id="rId16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105" d="100"/>
          <a:sy n="105" d="100"/>
        </p:scale>
        <p:origin x="56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2018/9/28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="" xmlns:a16="http://schemas.microsoft.com/office/drawing/2014/main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58942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="" xmlns:a16="http://schemas.microsoft.com/office/drawing/2014/main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="" xmlns:a16="http://schemas.microsoft.com/office/drawing/2014/main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72188" y="3441065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66943" y="296850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中のどこにおいても</a:t>
            </a:r>
            <a:r>
              <a:rPr kumimoji="1" lang="ja-JP" altLang="en-US" dirty="0"/>
              <a:t>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Case1,2</a:t>
            </a:r>
            <a:r>
              <a:rPr kumimoji="1" lang="ja-JP" altLang="en-US" dirty="0"/>
              <a:t>ともに、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もともと上にある層の粒子が</a:t>
            </a:r>
            <a:r>
              <a:rPr kumimoji="1" lang="en-US" altLang="ja-JP" u="heavy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u="heavy" dirty="0" smtClean="0">
                <a:uFill>
                  <a:solidFill>
                    <a:srgbClr val="FF0000"/>
                  </a:solidFill>
                </a:uFill>
              </a:rPr>
              <a:t>に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よく入っている</a:t>
            </a:r>
            <a:endParaRPr kumimoji="1" lang="en-US" altLang="ja-JP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があまり起きない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 smtClean="0"/>
              <a:t>まず、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直上粒子の脱落がある。その後は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中心部に吸引力が集中する。</a:t>
            </a:r>
            <a:r>
              <a:rPr kumimoji="1" lang="ja-JP" altLang="en-US" dirty="0"/>
              <a:t>　</a:t>
            </a:r>
            <a:r>
              <a:rPr kumimoji="1" lang="ja-JP" altLang="en-US" dirty="0" smtClean="0"/>
              <a:t>　　</a:t>
            </a: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その作用により傾斜ができ上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なだれ込む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498" y="2113691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Epsilon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– 5 [mm] above the die</a:t>
            </a:r>
            <a:r>
              <a:rPr kumimoji="1" lang="ja-JP" altLang="en-US" dirty="0"/>
              <a:t> </a:t>
            </a:r>
            <a:r>
              <a:rPr kumimoji="1" lang="en-US" altLang="ja-JP" smtClean="0"/>
              <a:t>top</a:t>
            </a:r>
            <a:endParaRPr kumimoji="1" lang="en-US" altLang="ja-JP" dirty="0" smtClean="0"/>
          </a:p>
        </p:txBody>
      </p:sp>
      <p:pic>
        <p:nvPicPr>
          <p:cNvPr id="5" name="epsilon_OverD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021" y="2191806"/>
            <a:ext cx="6647957" cy="36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おもさ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       ある</a:t>
            </a:r>
            <a:r>
              <a:rPr kumimoji="1" lang="ja-JP" altLang="en-US" dirty="0"/>
              <a:t>程度の密度の物質が上部にあればスプラッシュを抑制</a:t>
            </a:r>
            <a:r>
              <a:rPr kumimoji="1" lang="ja-JP" altLang="en-US" dirty="0" smtClean="0"/>
              <a:t>できる</a:t>
            </a:r>
            <a:r>
              <a:rPr kumimoji="1" lang="en-US" altLang="ja-JP" dirty="0" smtClean="0"/>
              <a:t>?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="" xmlns:a16="http://schemas.microsoft.com/office/drawing/2014/main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="" xmlns:a16="http://schemas.microsoft.com/office/drawing/2014/main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 dirty="0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="" xmlns:a16="http://schemas.microsoft.com/office/drawing/2014/main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00428"/>
              </p:ext>
            </p:extLst>
          </p:nvPr>
        </p:nvGraphicFramePr>
        <p:xfrm>
          <a:off x="574947" y="4928326"/>
          <a:ext cx="7567570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="" xmlns:a16="http://schemas.microsoft.com/office/drawing/2014/main" val="2741794300"/>
                    </a:ext>
                  </a:extLst>
                </a:gridCol>
                <a:gridCol w="864097">
                  <a:extLst>
                    <a:ext uri="{9D8B030D-6E8A-4147-A177-3AD203B41FA5}">
                      <a16:colId xmlns="" xmlns:a16="http://schemas.microsoft.com/office/drawing/2014/main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="" xmlns:a16="http://schemas.microsoft.com/office/drawing/2014/main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="" xmlns:a16="http://schemas.microsoft.com/office/drawing/2014/main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69758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83984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15825</TotalTime>
  <Words>381</Words>
  <Application>Microsoft Office PowerPoint</Application>
  <PresentationFormat>画面に合わせる (4:3)</PresentationFormat>
  <Paragraphs>146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237</cp:revision>
  <cp:lastPrinted>2018-09-28T07:31:10Z</cp:lastPrinted>
  <dcterms:created xsi:type="dcterms:W3CDTF">2014-04-01T16:35:38Z</dcterms:created>
  <dcterms:modified xsi:type="dcterms:W3CDTF">2018-09-28T07:33:25Z</dcterms:modified>
</cp:coreProperties>
</file>